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9" r:id="rId3"/>
    <p:sldId id="264" r:id="rId4"/>
    <p:sldId id="265" r:id="rId5"/>
    <p:sldId id="266" r:id="rId6"/>
    <p:sldId id="267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E3BFAB"/>
    <a:srgbClr val="F8B496"/>
    <a:srgbClr val="212121"/>
    <a:srgbClr val="DEA4FE"/>
    <a:srgbClr val="BA42FC"/>
    <a:srgbClr val="48F6BC"/>
    <a:srgbClr val="F5FF6D"/>
    <a:srgbClr val="77A81E"/>
    <a:srgbClr val="406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FFD40E-274E-412B-855D-DE1E8722B0F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8685163C-58C1-4782-9406-C68672B2ADC4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MY" dirty="0" err="1" smtClean="0">
              <a:solidFill>
                <a:schemeClr val="bg1"/>
              </a:solidFill>
            </a:rPr>
            <a:t>Mengutamakan</a:t>
          </a:r>
          <a:r>
            <a:rPr lang="en-MY" dirty="0" smtClean="0">
              <a:solidFill>
                <a:schemeClr val="bg1"/>
              </a:solidFill>
            </a:rPr>
            <a:t> orang yang </a:t>
          </a:r>
          <a:r>
            <a:rPr lang="en-MY" dirty="0" err="1" smtClean="0">
              <a:solidFill>
                <a:schemeClr val="bg1"/>
              </a:solidFill>
            </a:rPr>
            <a:t>lebih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tua</a:t>
          </a:r>
          <a:endParaRPr lang="en-MY" dirty="0">
            <a:solidFill>
              <a:schemeClr val="bg1"/>
            </a:solidFill>
          </a:endParaRPr>
        </a:p>
      </dgm:t>
    </dgm:pt>
    <dgm:pt modelId="{6BFADECB-5F7A-46E8-83AF-97447B368B77}" type="parTrans" cxnId="{C587073F-8C17-46C4-8D6A-217C0DC9B3F3}">
      <dgm:prSet/>
      <dgm:spPr/>
      <dgm:t>
        <a:bodyPr/>
        <a:lstStyle/>
        <a:p>
          <a:endParaRPr lang="en-MY"/>
        </a:p>
      </dgm:t>
    </dgm:pt>
    <dgm:pt modelId="{DA45C350-C75B-4505-8B5D-F80E5B4C5A87}" type="sibTrans" cxnId="{C587073F-8C17-46C4-8D6A-217C0DC9B3F3}">
      <dgm:prSet/>
      <dgm:spPr/>
      <dgm:t>
        <a:bodyPr/>
        <a:lstStyle/>
        <a:p>
          <a:endParaRPr lang="en-MY"/>
        </a:p>
      </dgm:t>
    </dgm:pt>
    <dgm:pt modelId="{90B9392F-CF95-4A00-9F91-3C17E7BFDAD3}">
      <dgm:prSet phldrT="[Text]"/>
      <dgm:spPr>
        <a:solidFill>
          <a:srgbClr val="48F6BC"/>
        </a:solidFill>
      </dgm:spPr>
      <dgm:t>
        <a:bodyPr/>
        <a:lstStyle/>
        <a:p>
          <a:r>
            <a:rPr lang="en-MY" dirty="0" err="1" smtClean="0">
              <a:solidFill>
                <a:schemeClr val="bg1"/>
              </a:solidFill>
            </a:rPr>
            <a:t>Hormat-menghormati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antara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satu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sama</a:t>
          </a:r>
          <a:r>
            <a:rPr lang="en-MY" dirty="0" smtClean="0">
              <a:solidFill>
                <a:schemeClr val="bg1"/>
              </a:solidFill>
            </a:rPr>
            <a:t> lain</a:t>
          </a:r>
          <a:endParaRPr lang="en-MY" dirty="0">
            <a:solidFill>
              <a:schemeClr val="bg1"/>
            </a:solidFill>
          </a:endParaRPr>
        </a:p>
      </dgm:t>
    </dgm:pt>
    <dgm:pt modelId="{491273B8-104D-4FDD-82A6-74EA235359FB}" type="parTrans" cxnId="{B2920BEA-CE2B-47BE-9B64-C82899D71D26}">
      <dgm:prSet/>
      <dgm:spPr/>
      <dgm:t>
        <a:bodyPr/>
        <a:lstStyle/>
        <a:p>
          <a:endParaRPr lang="en-MY"/>
        </a:p>
      </dgm:t>
    </dgm:pt>
    <dgm:pt modelId="{6DDCF05B-3737-499E-B505-101C27948F8F}" type="sibTrans" cxnId="{B2920BEA-CE2B-47BE-9B64-C82899D71D26}">
      <dgm:prSet/>
      <dgm:spPr/>
      <dgm:t>
        <a:bodyPr/>
        <a:lstStyle/>
        <a:p>
          <a:endParaRPr lang="en-MY"/>
        </a:p>
      </dgm:t>
    </dgm:pt>
    <dgm:pt modelId="{54A301E2-7AA5-48ED-82E0-64E4C8C7B9CB}">
      <dgm:prSet phldrT="[Text]"/>
      <dgm:spPr>
        <a:solidFill>
          <a:srgbClr val="F5FF6D"/>
        </a:solidFill>
      </dgm:spPr>
      <dgm:t>
        <a:bodyPr/>
        <a:lstStyle/>
        <a:p>
          <a:r>
            <a:rPr lang="en-MY" dirty="0" err="1" smtClean="0">
              <a:solidFill>
                <a:schemeClr val="bg1"/>
              </a:solidFill>
            </a:rPr>
            <a:t>Menggunakan</a:t>
          </a:r>
          <a:r>
            <a:rPr lang="en-MY" dirty="0" smtClean="0">
              <a:solidFill>
                <a:schemeClr val="bg1"/>
              </a:solidFill>
            </a:rPr>
            <a:t> Bahasa yang </a:t>
          </a:r>
          <a:r>
            <a:rPr lang="en-MY" dirty="0" err="1" smtClean="0">
              <a:solidFill>
                <a:schemeClr val="bg1"/>
              </a:solidFill>
            </a:rPr>
            <a:t>lembut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dan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sopan</a:t>
          </a:r>
          <a:endParaRPr lang="en-MY" dirty="0">
            <a:solidFill>
              <a:schemeClr val="bg1"/>
            </a:solidFill>
          </a:endParaRPr>
        </a:p>
      </dgm:t>
    </dgm:pt>
    <dgm:pt modelId="{988E4D85-ED04-4F33-95C7-9ADC76476A5B}" type="parTrans" cxnId="{927A4EBC-35AE-4FCE-916F-8A11EBEF568F}">
      <dgm:prSet/>
      <dgm:spPr/>
      <dgm:t>
        <a:bodyPr/>
        <a:lstStyle/>
        <a:p>
          <a:endParaRPr lang="en-MY"/>
        </a:p>
      </dgm:t>
    </dgm:pt>
    <dgm:pt modelId="{C056008B-3099-479C-8B91-37525B000B2A}" type="sibTrans" cxnId="{927A4EBC-35AE-4FCE-916F-8A11EBEF568F}">
      <dgm:prSet/>
      <dgm:spPr/>
      <dgm:t>
        <a:bodyPr/>
        <a:lstStyle/>
        <a:p>
          <a:endParaRPr lang="en-MY"/>
        </a:p>
      </dgm:t>
    </dgm:pt>
    <dgm:pt modelId="{7B656705-F7CA-48C7-B5CD-8B8FC1E0D001}">
      <dgm:prSet phldrT="[Text]"/>
      <dgm:spPr>
        <a:solidFill>
          <a:srgbClr val="DEA4FE"/>
        </a:solidFill>
      </dgm:spPr>
      <dgm:t>
        <a:bodyPr/>
        <a:lstStyle/>
        <a:p>
          <a:r>
            <a:rPr lang="en-MY" dirty="0" err="1" smtClean="0">
              <a:solidFill>
                <a:schemeClr val="bg1"/>
              </a:solidFill>
            </a:rPr>
            <a:t>Saling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sayang</a:t>
          </a:r>
          <a:r>
            <a:rPr lang="en-MY" dirty="0" smtClean="0">
              <a:solidFill>
                <a:schemeClr val="bg1"/>
              </a:solidFill>
            </a:rPr>
            <a:t> -</a:t>
          </a:r>
          <a:r>
            <a:rPr lang="en-MY" dirty="0" err="1" smtClean="0">
              <a:solidFill>
                <a:schemeClr val="bg1"/>
              </a:solidFill>
            </a:rPr>
            <a:t>menyayangi</a:t>
          </a:r>
          <a:endParaRPr lang="en-MY" dirty="0">
            <a:solidFill>
              <a:schemeClr val="bg1"/>
            </a:solidFill>
          </a:endParaRPr>
        </a:p>
      </dgm:t>
    </dgm:pt>
    <dgm:pt modelId="{A2D170A8-A732-4DE9-80C2-F4CBC5DE15C7}" type="parTrans" cxnId="{93C7BCA4-BD3B-4193-9623-011C0903A490}">
      <dgm:prSet/>
      <dgm:spPr/>
      <dgm:t>
        <a:bodyPr/>
        <a:lstStyle/>
        <a:p>
          <a:endParaRPr lang="en-MY"/>
        </a:p>
      </dgm:t>
    </dgm:pt>
    <dgm:pt modelId="{5FA1A015-0372-42AD-B83F-FA748318B673}" type="sibTrans" cxnId="{93C7BCA4-BD3B-4193-9623-011C0903A490}">
      <dgm:prSet/>
      <dgm:spPr/>
      <dgm:t>
        <a:bodyPr/>
        <a:lstStyle/>
        <a:p>
          <a:endParaRPr lang="en-MY"/>
        </a:p>
      </dgm:t>
    </dgm:pt>
    <dgm:pt modelId="{98184EAC-D78D-4688-8E79-AAE0CCCB7C3C}">
      <dgm:prSet phldrT="[Text]"/>
      <dgm:spPr>
        <a:solidFill>
          <a:srgbClr val="CCCCFF"/>
        </a:solidFill>
      </dgm:spPr>
      <dgm:t>
        <a:bodyPr/>
        <a:lstStyle/>
        <a:p>
          <a:r>
            <a:rPr lang="en-MY" dirty="0" err="1" smtClean="0">
              <a:solidFill>
                <a:schemeClr val="bg1"/>
              </a:solidFill>
            </a:rPr>
            <a:t>Saling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ziarah-menziarah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sesama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ahli</a:t>
          </a:r>
          <a:r>
            <a:rPr lang="en-MY" dirty="0" smtClean="0">
              <a:solidFill>
                <a:schemeClr val="bg1"/>
              </a:solidFill>
            </a:rPr>
            <a:t> </a:t>
          </a:r>
          <a:r>
            <a:rPr lang="en-MY" dirty="0" err="1" smtClean="0">
              <a:solidFill>
                <a:schemeClr val="bg1"/>
              </a:solidFill>
            </a:rPr>
            <a:t>keluarga</a:t>
          </a:r>
          <a:endParaRPr lang="en-MY" dirty="0">
            <a:solidFill>
              <a:schemeClr val="bg1"/>
            </a:solidFill>
          </a:endParaRPr>
        </a:p>
      </dgm:t>
    </dgm:pt>
    <dgm:pt modelId="{92954910-8F54-4F6D-9A2B-827306A150A0}" type="parTrans" cxnId="{C6A9403D-24C8-46E9-9720-FE86888FE335}">
      <dgm:prSet/>
      <dgm:spPr/>
      <dgm:t>
        <a:bodyPr/>
        <a:lstStyle/>
        <a:p>
          <a:endParaRPr lang="en-MY"/>
        </a:p>
      </dgm:t>
    </dgm:pt>
    <dgm:pt modelId="{1A3E70C9-EC3D-4901-AF45-096938367528}" type="sibTrans" cxnId="{C6A9403D-24C8-46E9-9720-FE86888FE335}">
      <dgm:prSet/>
      <dgm:spPr/>
      <dgm:t>
        <a:bodyPr/>
        <a:lstStyle/>
        <a:p>
          <a:endParaRPr lang="en-MY"/>
        </a:p>
      </dgm:t>
    </dgm:pt>
    <dgm:pt modelId="{519A2E76-1418-47F1-9413-8409CBD0BD35}" type="pres">
      <dgm:prSet presAssocID="{F4FFD40E-274E-412B-855D-DE1E8722B0F4}" presName="diagram" presStyleCnt="0">
        <dgm:presLayoutVars>
          <dgm:dir/>
          <dgm:resizeHandles val="exact"/>
        </dgm:presLayoutVars>
      </dgm:prSet>
      <dgm:spPr/>
    </dgm:pt>
    <dgm:pt modelId="{A3D4796C-0DAC-4123-A105-33CA0B9EDA9C}" type="pres">
      <dgm:prSet presAssocID="{8685163C-58C1-4782-9406-C68672B2ADC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25A0CD2F-31B8-4CA2-B2E6-C9765B7648DA}" type="pres">
      <dgm:prSet presAssocID="{DA45C350-C75B-4505-8B5D-F80E5B4C5A87}" presName="sibTrans" presStyleCnt="0"/>
      <dgm:spPr/>
    </dgm:pt>
    <dgm:pt modelId="{68D2336B-33F8-4B4E-9EB1-AA66C1339E48}" type="pres">
      <dgm:prSet presAssocID="{90B9392F-CF95-4A00-9F91-3C17E7BFDAD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A5465146-4234-4069-9493-F063C81CC1CB}" type="pres">
      <dgm:prSet presAssocID="{6DDCF05B-3737-499E-B505-101C27948F8F}" presName="sibTrans" presStyleCnt="0"/>
      <dgm:spPr/>
    </dgm:pt>
    <dgm:pt modelId="{9DC4B741-9008-44A6-9009-E1F1E5287DEC}" type="pres">
      <dgm:prSet presAssocID="{54A301E2-7AA5-48ED-82E0-64E4C8C7B9C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E348D7C-0DC6-4952-AEC9-A5C7C1FDEC00}" type="pres">
      <dgm:prSet presAssocID="{C056008B-3099-479C-8B91-37525B000B2A}" presName="sibTrans" presStyleCnt="0"/>
      <dgm:spPr/>
    </dgm:pt>
    <dgm:pt modelId="{978EEB6C-EF50-4D6F-BFA8-CC3E0B73956C}" type="pres">
      <dgm:prSet presAssocID="{7B656705-F7CA-48C7-B5CD-8B8FC1E0D00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9178A6F-5176-495A-98B5-A1D1D76FD745}" type="pres">
      <dgm:prSet presAssocID="{5FA1A015-0372-42AD-B83F-FA748318B673}" presName="sibTrans" presStyleCnt="0"/>
      <dgm:spPr/>
    </dgm:pt>
    <dgm:pt modelId="{ACF97CE5-22B3-413F-AE3A-22405C68680F}" type="pres">
      <dgm:prSet presAssocID="{98184EAC-D78D-4688-8E79-AAE0CCCB7C3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C587073F-8C17-46C4-8D6A-217C0DC9B3F3}" srcId="{F4FFD40E-274E-412B-855D-DE1E8722B0F4}" destId="{8685163C-58C1-4782-9406-C68672B2ADC4}" srcOrd="0" destOrd="0" parTransId="{6BFADECB-5F7A-46E8-83AF-97447B368B77}" sibTransId="{DA45C350-C75B-4505-8B5D-F80E5B4C5A87}"/>
    <dgm:cxn modelId="{AA5EB642-EA0D-4573-815F-3D58A98D7801}" type="presOf" srcId="{90B9392F-CF95-4A00-9F91-3C17E7BFDAD3}" destId="{68D2336B-33F8-4B4E-9EB1-AA66C1339E48}" srcOrd="0" destOrd="0" presId="urn:microsoft.com/office/officeart/2005/8/layout/default"/>
    <dgm:cxn modelId="{93C7BCA4-BD3B-4193-9623-011C0903A490}" srcId="{F4FFD40E-274E-412B-855D-DE1E8722B0F4}" destId="{7B656705-F7CA-48C7-B5CD-8B8FC1E0D001}" srcOrd="3" destOrd="0" parTransId="{A2D170A8-A732-4DE9-80C2-F4CBC5DE15C7}" sibTransId="{5FA1A015-0372-42AD-B83F-FA748318B673}"/>
    <dgm:cxn modelId="{C6A9403D-24C8-46E9-9720-FE86888FE335}" srcId="{F4FFD40E-274E-412B-855D-DE1E8722B0F4}" destId="{98184EAC-D78D-4688-8E79-AAE0CCCB7C3C}" srcOrd="4" destOrd="0" parTransId="{92954910-8F54-4F6D-9A2B-827306A150A0}" sibTransId="{1A3E70C9-EC3D-4901-AF45-096938367528}"/>
    <dgm:cxn modelId="{B02AE2C9-B02E-4933-8A25-D0AB939F70D6}" type="presOf" srcId="{F4FFD40E-274E-412B-855D-DE1E8722B0F4}" destId="{519A2E76-1418-47F1-9413-8409CBD0BD35}" srcOrd="0" destOrd="0" presId="urn:microsoft.com/office/officeart/2005/8/layout/default"/>
    <dgm:cxn modelId="{CDE580B3-9954-4FDE-BDD5-5B470A8A660D}" type="presOf" srcId="{98184EAC-D78D-4688-8E79-AAE0CCCB7C3C}" destId="{ACF97CE5-22B3-413F-AE3A-22405C68680F}" srcOrd="0" destOrd="0" presId="urn:microsoft.com/office/officeart/2005/8/layout/default"/>
    <dgm:cxn modelId="{B2920BEA-CE2B-47BE-9B64-C82899D71D26}" srcId="{F4FFD40E-274E-412B-855D-DE1E8722B0F4}" destId="{90B9392F-CF95-4A00-9F91-3C17E7BFDAD3}" srcOrd="1" destOrd="0" parTransId="{491273B8-104D-4FDD-82A6-74EA235359FB}" sibTransId="{6DDCF05B-3737-499E-B505-101C27948F8F}"/>
    <dgm:cxn modelId="{EAFCAB17-E8B0-44BA-B0F1-C51ACFD94CF0}" type="presOf" srcId="{8685163C-58C1-4782-9406-C68672B2ADC4}" destId="{A3D4796C-0DAC-4123-A105-33CA0B9EDA9C}" srcOrd="0" destOrd="0" presId="urn:microsoft.com/office/officeart/2005/8/layout/default"/>
    <dgm:cxn modelId="{9E35E7DD-9553-47AB-A01E-D85F620B246A}" type="presOf" srcId="{7B656705-F7CA-48C7-B5CD-8B8FC1E0D001}" destId="{978EEB6C-EF50-4D6F-BFA8-CC3E0B73956C}" srcOrd="0" destOrd="0" presId="urn:microsoft.com/office/officeart/2005/8/layout/default"/>
    <dgm:cxn modelId="{927A4EBC-35AE-4FCE-916F-8A11EBEF568F}" srcId="{F4FFD40E-274E-412B-855D-DE1E8722B0F4}" destId="{54A301E2-7AA5-48ED-82E0-64E4C8C7B9CB}" srcOrd="2" destOrd="0" parTransId="{988E4D85-ED04-4F33-95C7-9ADC76476A5B}" sibTransId="{C056008B-3099-479C-8B91-37525B000B2A}"/>
    <dgm:cxn modelId="{CC5B32F8-FB02-419B-8433-1F2859D67EA4}" type="presOf" srcId="{54A301E2-7AA5-48ED-82E0-64E4C8C7B9CB}" destId="{9DC4B741-9008-44A6-9009-E1F1E5287DEC}" srcOrd="0" destOrd="0" presId="urn:microsoft.com/office/officeart/2005/8/layout/default"/>
    <dgm:cxn modelId="{09D91F80-C479-4977-8065-D2D23615D870}" type="presParOf" srcId="{519A2E76-1418-47F1-9413-8409CBD0BD35}" destId="{A3D4796C-0DAC-4123-A105-33CA0B9EDA9C}" srcOrd="0" destOrd="0" presId="urn:microsoft.com/office/officeart/2005/8/layout/default"/>
    <dgm:cxn modelId="{F53CDC4F-74FF-44CA-BDE6-4C6828A8C57D}" type="presParOf" srcId="{519A2E76-1418-47F1-9413-8409CBD0BD35}" destId="{25A0CD2F-31B8-4CA2-B2E6-C9765B7648DA}" srcOrd="1" destOrd="0" presId="urn:microsoft.com/office/officeart/2005/8/layout/default"/>
    <dgm:cxn modelId="{56C00B86-BE4D-4FB6-8A6D-328FA654F8C1}" type="presParOf" srcId="{519A2E76-1418-47F1-9413-8409CBD0BD35}" destId="{68D2336B-33F8-4B4E-9EB1-AA66C1339E48}" srcOrd="2" destOrd="0" presId="urn:microsoft.com/office/officeart/2005/8/layout/default"/>
    <dgm:cxn modelId="{D685AC00-EE82-4E2D-9F71-0E9D950BDFE7}" type="presParOf" srcId="{519A2E76-1418-47F1-9413-8409CBD0BD35}" destId="{A5465146-4234-4069-9493-F063C81CC1CB}" srcOrd="3" destOrd="0" presId="urn:microsoft.com/office/officeart/2005/8/layout/default"/>
    <dgm:cxn modelId="{EAA0058D-2C5F-48D3-9063-A1CDEC0CCDF7}" type="presParOf" srcId="{519A2E76-1418-47F1-9413-8409CBD0BD35}" destId="{9DC4B741-9008-44A6-9009-E1F1E5287DEC}" srcOrd="4" destOrd="0" presId="urn:microsoft.com/office/officeart/2005/8/layout/default"/>
    <dgm:cxn modelId="{1E81E864-AA84-44AD-BDDC-393D8928788A}" type="presParOf" srcId="{519A2E76-1418-47F1-9413-8409CBD0BD35}" destId="{6E348D7C-0DC6-4952-AEC9-A5C7C1FDEC00}" srcOrd="5" destOrd="0" presId="urn:microsoft.com/office/officeart/2005/8/layout/default"/>
    <dgm:cxn modelId="{B0CB8C45-A4EC-4CAF-947F-6196F419FCDD}" type="presParOf" srcId="{519A2E76-1418-47F1-9413-8409CBD0BD35}" destId="{978EEB6C-EF50-4D6F-BFA8-CC3E0B73956C}" srcOrd="6" destOrd="0" presId="urn:microsoft.com/office/officeart/2005/8/layout/default"/>
    <dgm:cxn modelId="{CD6FB151-945D-48EE-BC73-7553A98ADBCB}" type="presParOf" srcId="{519A2E76-1418-47F1-9413-8409CBD0BD35}" destId="{B9178A6F-5176-495A-98B5-A1D1D76FD745}" srcOrd="7" destOrd="0" presId="urn:microsoft.com/office/officeart/2005/8/layout/default"/>
    <dgm:cxn modelId="{AE7CB8AD-8A84-4899-B4CB-501DCA22391B}" type="presParOf" srcId="{519A2E76-1418-47F1-9413-8409CBD0BD35}" destId="{ACF97CE5-22B3-413F-AE3A-22405C68680F}" srcOrd="8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4796C-0DAC-4123-A105-33CA0B9EDA9C}">
      <dsp:nvSpPr>
        <dsp:cNvPr id="0" name=""/>
        <dsp:cNvSpPr/>
      </dsp:nvSpPr>
      <dsp:spPr>
        <a:xfrm>
          <a:off x="0" y="778086"/>
          <a:ext cx="2539999" cy="1524000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 err="1" smtClean="0">
              <a:solidFill>
                <a:schemeClr val="bg1"/>
              </a:solidFill>
            </a:rPr>
            <a:t>Mengutamakan</a:t>
          </a:r>
          <a:r>
            <a:rPr lang="en-MY" sz="2300" kern="1200" dirty="0" smtClean="0">
              <a:solidFill>
                <a:schemeClr val="bg1"/>
              </a:solidFill>
            </a:rPr>
            <a:t> orang yang </a:t>
          </a:r>
          <a:r>
            <a:rPr lang="en-MY" sz="2300" kern="1200" dirty="0" err="1" smtClean="0">
              <a:solidFill>
                <a:schemeClr val="bg1"/>
              </a:solidFill>
            </a:rPr>
            <a:t>lebih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tua</a:t>
          </a:r>
          <a:endParaRPr lang="en-MY" sz="2300" kern="1200" dirty="0">
            <a:solidFill>
              <a:schemeClr val="bg1"/>
            </a:solidFill>
          </a:endParaRPr>
        </a:p>
      </dsp:txBody>
      <dsp:txXfrm>
        <a:off x="0" y="778086"/>
        <a:ext cx="2539999" cy="1524000"/>
      </dsp:txXfrm>
    </dsp:sp>
    <dsp:sp modelId="{68D2336B-33F8-4B4E-9EB1-AA66C1339E48}">
      <dsp:nvSpPr>
        <dsp:cNvPr id="0" name=""/>
        <dsp:cNvSpPr/>
      </dsp:nvSpPr>
      <dsp:spPr>
        <a:xfrm>
          <a:off x="2794000" y="778086"/>
          <a:ext cx="2539999" cy="1524000"/>
        </a:xfrm>
        <a:prstGeom prst="rect">
          <a:avLst/>
        </a:prstGeom>
        <a:solidFill>
          <a:srgbClr val="48F6B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 err="1" smtClean="0">
              <a:solidFill>
                <a:schemeClr val="bg1"/>
              </a:solidFill>
            </a:rPr>
            <a:t>Hormat-menghormati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antara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satu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sama</a:t>
          </a:r>
          <a:r>
            <a:rPr lang="en-MY" sz="2300" kern="1200" dirty="0" smtClean="0">
              <a:solidFill>
                <a:schemeClr val="bg1"/>
              </a:solidFill>
            </a:rPr>
            <a:t> lain</a:t>
          </a:r>
          <a:endParaRPr lang="en-MY" sz="2300" kern="1200" dirty="0">
            <a:solidFill>
              <a:schemeClr val="bg1"/>
            </a:solidFill>
          </a:endParaRPr>
        </a:p>
      </dsp:txBody>
      <dsp:txXfrm>
        <a:off x="2794000" y="778086"/>
        <a:ext cx="2539999" cy="1524000"/>
      </dsp:txXfrm>
    </dsp:sp>
    <dsp:sp modelId="{9DC4B741-9008-44A6-9009-E1F1E5287DEC}">
      <dsp:nvSpPr>
        <dsp:cNvPr id="0" name=""/>
        <dsp:cNvSpPr/>
      </dsp:nvSpPr>
      <dsp:spPr>
        <a:xfrm>
          <a:off x="5587999" y="778086"/>
          <a:ext cx="2539999" cy="1524000"/>
        </a:xfrm>
        <a:prstGeom prst="rect">
          <a:avLst/>
        </a:prstGeom>
        <a:solidFill>
          <a:srgbClr val="F5FF6D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 err="1" smtClean="0">
              <a:solidFill>
                <a:schemeClr val="bg1"/>
              </a:solidFill>
            </a:rPr>
            <a:t>Menggunakan</a:t>
          </a:r>
          <a:r>
            <a:rPr lang="en-MY" sz="2300" kern="1200" dirty="0" smtClean="0">
              <a:solidFill>
                <a:schemeClr val="bg1"/>
              </a:solidFill>
            </a:rPr>
            <a:t> Bahasa yang </a:t>
          </a:r>
          <a:r>
            <a:rPr lang="en-MY" sz="2300" kern="1200" dirty="0" err="1" smtClean="0">
              <a:solidFill>
                <a:schemeClr val="bg1"/>
              </a:solidFill>
            </a:rPr>
            <a:t>lembut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dan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sopan</a:t>
          </a:r>
          <a:endParaRPr lang="en-MY" sz="2300" kern="1200" dirty="0">
            <a:solidFill>
              <a:schemeClr val="bg1"/>
            </a:solidFill>
          </a:endParaRPr>
        </a:p>
      </dsp:txBody>
      <dsp:txXfrm>
        <a:off x="5587999" y="778086"/>
        <a:ext cx="2539999" cy="1524000"/>
      </dsp:txXfrm>
    </dsp:sp>
    <dsp:sp modelId="{978EEB6C-EF50-4D6F-BFA8-CC3E0B73956C}">
      <dsp:nvSpPr>
        <dsp:cNvPr id="0" name=""/>
        <dsp:cNvSpPr/>
      </dsp:nvSpPr>
      <dsp:spPr>
        <a:xfrm>
          <a:off x="1397000" y="2556086"/>
          <a:ext cx="2539999" cy="1524000"/>
        </a:xfrm>
        <a:prstGeom prst="rect">
          <a:avLst/>
        </a:prstGeom>
        <a:solidFill>
          <a:srgbClr val="DEA4FE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 err="1" smtClean="0">
              <a:solidFill>
                <a:schemeClr val="bg1"/>
              </a:solidFill>
            </a:rPr>
            <a:t>Saling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sayang</a:t>
          </a:r>
          <a:r>
            <a:rPr lang="en-MY" sz="2300" kern="1200" dirty="0" smtClean="0">
              <a:solidFill>
                <a:schemeClr val="bg1"/>
              </a:solidFill>
            </a:rPr>
            <a:t> -</a:t>
          </a:r>
          <a:r>
            <a:rPr lang="en-MY" sz="2300" kern="1200" dirty="0" err="1" smtClean="0">
              <a:solidFill>
                <a:schemeClr val="bg1"/>
              </a:solidFill>
            </a:rPr>
            <a:t>menyayangi</a:t>
          </a:r>
          <a:endParaRPr lang="en-MY" sz="2300" kern="1200" dirty="0">
            <a:solidFill>
              <a:schemeClr val="bg1"/>
            </a:solidFill>
          </a:endParaRPr>
        </a:p>
      </dsp:txBody>
      <dsp:txXfrm>
        <a:off x="1397000" y="2556086"/>
        <a:ext cx="2539999" cy="1524000"/>
      </dsp:txXfrm>
    </dsp:sp>
    <dsp:sp modelId="{ACF97CE5-22B3-413F-AE3A-22405C68680F}">
      <dsp:nvSpPr>
        <dsp:cNvPr id="0" name=""/>
        <dsp:cNvSpPr/>
      </dsp:nvSpPr>
      <dsp:spPr>
        <a:xfrm>
          <a:off x="4191000" y="2556086"/>
          <a:ext cx="2539999" cy="1524000"/>
        </a:xfrm>
        <a:prstGeom prst="rect">
          <a:avLst/>
        </a:prstGeom>
        <a:solidFill>
          <a:srgbClr val="CCCC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 err="1" smtClean="0">
              <a:solidFill>
                <a:schemeClr val="bg1"/>
              </a:solidFill>
            </a:rPr>
            <a:t>Saling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ziarah-menziarah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sesama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ahli</a:t>
          </a:r>
          <a:r>
            <a:rPr lang="en-MY" sz="2300" kern="1200" dirty="0" smtClean="0">
              <a:solidFill>
                <a:schemeClr val="bg1"/>
              </a:solidFill>
            </a:rPr>
            <a:t> </a:t>
          </a:r>
          <a:r>
            <a:rPr lang="en-MY" sz="2300" kern="1200" dirty="0" err="1" smtClean="0">
              <a:solidFill>
                <a:schemeClr val="bg1"/>
              </a:solidFill>
            </a:rPr>
            <a:t>keluarga</a:t>
          </a:r>
          <a:endParaRPr lang="en-MY" sz="2300" kern="1200" dirty="0">
            <a:solidFill>
              <a:schemeClr val="bg1"/>
            </a:solidFill>
          </a:endParaRPr>
        </a:p>
      </dsp:txBody>
      <dsp:txXfrm>
        <a:off x="4191000" y="2556086"/>
        <a:ext cx="2539999" cy="152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27816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890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5550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9545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00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4741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265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7185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53758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7831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80680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58671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3761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0169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070915-4411-4344-871F-0EE8BE4B7F08}" type="datetimeFigureOut">
              <a:rPr lang="en-MY" smtClean="0"/>
              <a:t>20/8/2019</a:t>
            </a:fld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ADF3DDBA-C810-4657-AE63-E3BD22F9F3C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854250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2881" y="1839291"/>
            <a:ext cx="10572000" cy="2049957"/>
          </a:xfrm>
        </p:spPr>
        <p:txBody>
          <a:bodyPr/>
          <a:lstStyle/>
          <a:p>
            <a:pPr algn="ctr"/>
            <a:r>
              <a:rPr lang="en-MY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KELUARGAKU SAYANG</a:t>
            </a:r>
            <a:endParaRPr lang="en-MY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05661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032" y="1332426"/>
            <a:ext cx="5633704" cy="438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2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 smtClean="0">
                <a:solidFill>
                  <a:schemeClr val="bg1"/>
                </a:solidFill>
                <a:latin typeface="Algerian" panose="04020705040A02060702" pitchFamily="82" charset="0"/>
              </a:rPr>
              <a:t>MAKSUD KELUARGA</a:t>
            </a:r>
            <a:endParaRPr lang="en-MY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MY" dirty="0" smtClean="0"/>
          </a:p>
          <a:p>
            <a:pPr marL="0" indent="0">
              <a:buNone/>
            </a:pPr>
            <a:endParaRPr lang="en-MY" dirty="0" smtClean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 smtClean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 smtClean="0"/>
              <a:t>              </a:t>
            </a:r>
            <a:r>
              <a:rPr lang="en-MY" dirty="0" err="1" smtClean="0"/>
              <a:t>Contohnya</a:t>
            </a:r>
            <a:r>
              <a:rPr lang="en-MY" dirty="0" smtClean="0"/>
              <a:t> : </a:t>
            </a:r>
            <a:r>
              <a:rPr lang="en-MY" dirty="0" err="1" smtClean="0"/>
              <a:t>ibu,bapa,abang,kakak,adik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sebagainya</a:t>
            </a:r>
            <a:endParaRPr lang="en-MY" dirty="0" smtClean="0"/>
          </a:p>
          <a:p>
            <a:endParaRPr lang="en-MY" dirty="0"/>
          </a:p>
        </p:txBody>
      </p:sp>
      <p:sp>
        <p:nvSpPr>
          <p:cNvPr id="4" name="Rounded Rectangle 3"/>
          <p:cNvSpPr/>
          <p:nvPr/>
        </p:nvSpPr>
        <p:spPr>
          <a:xfrm>
            <a:off x="1993392" y="2184183"/>
            <a:ext cx="7229856" cy="185635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dirty="0" err="1">
                <a:solidFill>
                  <a:schemeClr val="bg1"/>
                </a:solidFill>
              </a:rPr>
              <a:t>Keluarga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merupakan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seorang</a:t>
            </a:r>
            <a:r>
              <a:rPr lang="en-MY" dirty="0">
                <a:solidFill>
                  <a:schemeClr val="bg1"/>
                </a:solidFill>
              </a:rPr>
              <a:t> yang </a:t>
            </a:r>
            <a:r>
              <a:rPr lang="en-MY" dirty="0" err="1">
                <a:solidFill>
                  <a:schemeClr val="bg1"/>
                </a:solidFill>
              </a:rPr>
              <a:t>mempunyai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pertalian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persaudaraan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dengan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kita</a:t>
            </a:r>
            <a:r>
              <a:rPr lang="en-MY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1505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6524078"/>
              </p:ext>
            </p:extLst>
          </p:nvPr>
        </p:nvGraphicFramePr>
        <p:xfrm>
          <a:off x="2032000" y="1280160"/>
          <a:ext cx="8128000" cy="4858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5264" y="816864"/>
            <a:ext cx="5771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3200" dirty="0" smtClean="0">
                <a:latin typeface="Algerian" panose="04020705040A02060702" pitchFamily="82" charset="0"/>
              </a:rPr>
              <a:t>ADAB TERHADAP KELUARGA</a:t>
            </a:r>
            <a:endParaRPr lang="en-MY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09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KEPENTINGAN ADAB TERHADAP KELUARGA</a:t>
            </a:r>
            <a:endParaRPr lang="en-MY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56832" y="2267712"/>
            <a:ext cx="4413504" cy="3486912"/>
          </a:xfrm>
          <a:prstGeom prst="heart">
            <a:avLst/>
          </a:prstGeom>
          <a:solidFill>
            <a:srgbClr val="637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MY" sz="1800" dirty="0" err="1" smtClean="0"/>
              <a:t>Keluarga</a:t>
            </a:r>
            <a:r>
              <a:rPr lang="en-MY" sz="1800" dirty="0" smtClean="0"/>
              <a:t> </a:t>
            </a:r>
            <a:r>
              <a:rPr lang="en-MY" sz="1800" dirty="0" err="1" smtClean="0"/>
              <a:t>merupakan</a:t>
            </a:r>
            <a:r>
              <a:rPr lang="en-MY" sz="1800" dirty="0" smtClean="0"/>
              <a:t> </a:t>
            </a:r>
            <a:r>
              <a:rPr lang="en-MY" sz="1800" dirty="0" err="1" smtClean="0"/>
              <a:t>insan</a:t>
            </a:r>
            <a:r>
              <a:rPr lang="en-MY" sz="1800" dirty="0" smtClean="0"/>
              <a:t> yang </a:t>
            </a:r>
            <a:r>
              <a:rPr lang="en-MY" sz="1800" dirty="0" err="1" smtClean="0"/>
              <a:t>hampir</a:t>
            </a:r>
            <a:r>
              <a:rPr lang="en-MY" sz="1800" dirty="0" smtClean="0"/>
              <a:t> </a:t>
            </a:r>
            <a:r>
              <a:rPr lang="en-MY" sz="1800" dirty="0" err="1" smtClean="0"/>
              <a:t>ketika</a:t>
            </a:r>
            <a:r>
              <a:rPr lang="en-MY" sz="1800" dirty="0" smtClean="0"/>
              <a:t> </a:t>
            </a:r>
            <a:r>
              <a:rPr lang="en-MY" sz="1800" dirty="0" err="1" smtClean="0"/>
              <a:t>dalam</a:t>
            </a:r>
            <a:r>
              <a:rPr lang="en-MY" sz="1800" dirty="0" smtClean="0"/>
              <a:t> </a:t>
            </a:r>
            <a:r>
              <a:rPr lang="en-MY" sz="1800" dirty="0" err="1" smtClean="0"/>
              <a:t>keadaan</a:t>
            </a:r>
            <a:r>
              <a:rPr lang="en-MY" sz="1800" dirty="0" smtClean="0"/>
              <a:t> </a:t>
            </a:r>
            <a:r>
              <a:rPr lang="en-MY" sz="1800" dirty="0" err="1" smtClean="0"/>
              <a:t>susah</a:t>
            </a:r>
            <a:r>
              <a:rPr lang="en-MY" sz="1800" dirty="0" smtClean="0"/>
              <a:t> </a:t>
            </a:r>
            <a:r>
              <a:rPr lang="en-MY" sz="1800" dirty="0" err="1" smtClean="0"/>
              <a:t>dan</a:t>
            </a:r>
            <a:r>
              <a:rPr lang="en-MY" sz="1800" dirty="0" smtClean="0"/>
              <a:t> </a:t>
            </a:r>
            <a:r>
              <a:rPr lang="en-MY" sz="1800" dirty="0" err="1" smtClean="0"/>
              <a:t>senang</a:t>
            </a:r>
            <a:endParaRPr lang="en-MY" sz="1800" dirty="0"/>
          </a:p>
        </p:txBody>
      </p:sp>
      <p:sp>
        <p:nvSpPr>
          <p:cNvPr id="4" name="Heart 3"/>
          <p:cNvSpPr/>
          <p:nvPr/>
        </p:nvSpPr>
        <p:spPr>
          <a:xfrm>
            <a:off x="1158240" y="2267712"/>
            <a:ext cx="4425696" cy="3377184"/>
          </a:xfrm>
          <a:prstGeom prst="heart">
            <a:avLst/>
          </a:prstGeom>
          <a:solidFill>
            <a:srgbClr val="8541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/>
              <a:t>Dapat</a:t>
            </a:r>
            <a:r>
              <a:rPr lang="en-MY" dirty="0" smtClean="0"/>
              <a:t> </a:t>
            </a:r>
            <a:r>
              <a:rPr lang="en-MY" dirty="0" err="1" smtClean="0"/>
              <a:t>merapatkan</a:t>
            </a:r>
            <a:r>
              <a:rPr lang="en-MY" dirty="0" smtClean="0"/>
              <a:t> </a:t>
            </a:r>
            <a:r>
              <a:rPr lang="en-MY" dirty="0" err="1" smtClean="0"/>
              <a:t>hubungan</a:t>
            </a:r>
            <a:r>
              <a:rPr lang="en-MY" dirty="0" smtClean="0"/>
              <a:t> </a:t>
            </a:r>
            <a:r>
              <a:rPr lang="en-MY" dirty="0" err="1" smtClean="0"/>
              <a:t>silaturahim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turut</a:t>
            </a:r>
            <a:r>
              <a:rPr lang="en-MY" dirty="0" smtClean="0"/>
              <a:t> </a:t>
            </a:r>
            <a:r>
              <a:rPr lang="en-MY" dirty="0" err="1" smtClean="0"/>
              <a:t>mendapat</a:t>
            </a:r>
            <a:r>
              <a:rPr lang="en-MY" dirty="0" smtClean="0"/>
              <a:t> </a:t>
            </a:r>
            <a:r>
              <a:rPr lang="en-MY" dirty="0" err="1" smtClean="0"/>
              <a:t>rahmat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keredhaan</a:t>
            </a:r>
            <a:r>
              <a:rPr lang="en-MY" dirty="0" smtClean="0"/>
              <a:t> Allah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6773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1536" y="600343"/>
            <a:ext cx="9127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 smtClean="0">
                <a:latin typeface="Algerian" panose="04020705040A02060702" pitchFamily="82" charset="0"/>
              </a:rPr>
              <a:t>AKIBAT MENGABAIKAN ADAB TERHADAP KELUARGA</a:t>
            </a:r>
            <a:endParaRPr lang="en-MY" sz="2800" dirty="0">
              <a:latin typeface="Algerian" panose="04020705040A02060702" pitchFamily="82" charset="0"/>
            </a:endParaRPr>
          </a:p>
        </p:txBody>
      </p:sp>
      <p:sp>
        <p:nvSpPr>
          <p:cNvPr id="3" name="Flowchart: Connector 2"/>
          <p:cNvSpPr/>
          <p:nvPr/>
        </p:nvSpPr>
        <p:spPr>
          <a:xfrm>
            <a:off x="534530" y="1926336"/>
            <a:ext cx="2976766" cy="2523744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bg1"/>
                </a:solidFill>
              </a:rPr>
              <a:t>Merenggangkan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hubungan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kekeluargaan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5621333" y="1635515"/>
            <a:ext cx="3048000" cy="2450592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bg1"/>
                </a:solidFill>
              </a:rPr>
              <a:t>Melambangkan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peribadi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dan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sikap</a:t>
            </a:r>
            <a:r>
              <a:rPr lang="en-MY" dirty="0" smtClean="0">
                <a:solidFill>
                  <a:schemeClr val="bg1"/>
                </a:solidFill>
              </a:rPr>
              <a:t> yang </a:t>
            </a:r>
            <a:r>
              <a:rPr lang="en-MY" dirty="0" err="1" smtClean="0">
                <a:solidFill>
                  <a:schemeClr val="bg1"/>
                </a:solidFill>
              </a:rPr>
              <a:t>buruk</a:t>
            </a:r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3287587" y="3795285"/>
            <a:ext cx="2897859" cy="2407920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bg1"/>
                </a:solidFill>
              </a:rPr>
              <a:t>Hilang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sifat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kasih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dan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sayang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terhadap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keluarga</a:t>
            </a:r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8445219" y="3523488"/>
            <a:ext cx="3295677" cy="2609088"/>
          </a:xfrm>
          <a:prstGeom prst="flowChartConnector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 smtClean="0">
                <a:solidFill>
                  <a:schemeClr val="bg1"/>
                </a:solidFill>
              </a:rPr>
              <a:t>Dimurkai</a:t>
            </a:r>
            <a:r>
              <a:rPr lang="en-MY" dirty="0" smtClean="0">
                <a:solidFill>
                  <a:schemeClr val="bg1"/>
                </a:solidFill>
              </a:rPr>
              <a:t> Allah </a:t>
            </a:r>
            <a:r>
              <a:rPr lang="en-MY" dirty="0" err="1" smtClean="0">
                <a:solidFill>
                  <a:schemeClr val="bg1"/>
                </a:solidFill>
              </a:rPr>
              <a:t>kerana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telah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tidak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menjaga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hubungan</a:t>
            </a:r>
            <a:r>
              <a:rPr lang="en-MY" dirty="0" smtClean="0">
                <a:solidFill>
                  <a:schemeClr val="bg1"/>
                </a:solidFill>
              </a:rPr>
              <a:t> </a:t>
            </a:r>
            <a:r>
              <a:rPr lang="en-MY" dirty="0" err="1" smtClean="0">
                <a:solidFill>
                  <a:schemeClr val="bg1"/>
                </a:solidFill>
              </a:rPr>
              <a:t>sesama</a:t>
            </a:r>
            <a:endParaRPr lang="en-MY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44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2800" dirty="0" err="1" smtClean="0">
                <a:latin typeface="Algerian" panose="04020705040A02060702" pitchFamily="82" charset="0"/>
              </a:rPr>
              <a:t>Mengamalkan</a:t>
            </a:r>
            <a:r>
              <a:rPr lang="en-MY" sz="2800" dirty="0" smtClean="0">
                <a:latin typeface="Algerian" panose="04020705040A02060702" pitchFamily="82" charset="0"/>
              </a:rPr>
              <a:t> </a:t>
            </a:r>
            <a:r>
              <a:rPr lang="en-MY" sz="2800" dirty="0" err="1" smtClean="0">
                <a:latin typeface="Algerian" panose="04020705040A02060702" pitchFamily="82" charset="0"/>
              </a:rPr>
              <a:t>adab</a:t>
            </a:r>
            <a:r>
              <a:rPr lang="en-MY" sz="2800" dirty="0" smtClean="0">
                <a:latin typeface="Algerian" panose="04020705040A02060702" pitchFamily="82" charset="0"/>
              </a:rPr>
              <a:t> </a:t>
            </a:r>
            <a:r>
              <a:rPr lang="en-MY" sz="2800" dirty="0" err="1" smtClean="0">
                <a:latin typeface="Algerian" panose="04020705040A02060702" pitchFamily="82" charset="0"/>
              </a:rPr>
              <a:t>berkeluarga</a:t>
            </a:r>
            <a:r>
              <a:rPr lang="en-MY" sz="2800" dirty="0" smtClean="0">
                <a:latin typeface="Algerian" panose="04020705040A02060702" pitchFamily="82" charset="0"/>
              </a:rPr>
              <a:t> </a:t>
            </a:r>
            <a:r>
              <a:rPr lang="en-MY" sz="2800" dirty="0" err="1" smtClean="0">
                <a:latin typeface="Algerian" panose="04020705040A02060702" pitchFamily="82" charset="0"/>
              </a:rPr>
              <a:t>mengikut</a:t>
            </a:r>
            <a:r>
              <a:rPr lang="en-MY" sz="2800" dirty="0" smtClean="0">
                <a:latin typeface="Algerian" panose="04020705040A02060702" pitchFamily="82" charset="0"/>
              </a:rPr>
              <a:t> </a:t>
            </a:r>
            <a:r>
              <a:rPr lang="en-MY" sz="2800" dirty="0" err="1" smtClean="0">
                <a:latin typeface="Algerian" panose="04020705040A02060702" pitchFamily="82" charset="0"/>
              </a:rPr>
              <a:t>sunnah</a:t>
            </a:r>
            <a:r>
              <a:rPr lang="en-MY" sz="2800" dirty="0" smtClean="0">
                <a:latin typeface="Algerian" panose="04020705040A02060702" pitchFamily="82" charset="0"/>
              </a:rPr>
              <a:t> </a:t>
            </a:r>
            <a:r>
              <a:rPr lang="en-MY" sz="2800" dirty="0" err="1" smtClean="0">
                <a:latin typeface="Algerian" panose="04020705040A02060702" pitchFamily="82" charset="0"/>
              </a:rPr>
              <a:t>rasulullah</a:t>
            </a:r>
            <a:endParaRPr lang="en-MY" sz="28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400" dirty="0" err="1">
                <a:latin typeface="+mj-lt"/>
              </a:rPr>
              <a:t>Rasulullah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amat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menitikberatkan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hubungan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dengan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ahli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keluarga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sebelum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hubungan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dengan</a:t>
            </a:r>
            <a:r>
              <a:rPr lang="en-MY" sz="2400" dirty="0">
                <a:latin typeface="+mj-lt"/>
              </a:rPr>
              <a:t> orang </a:t>
            </a:r>
            <a:r>
              <a:rPr lang="en-MY" sz="2400" dirty="0" err="1">
                <a:latin typeface="+mj-lt"/>
              </a:rPr>
              <a:t>lain.Oleh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itu,kita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seharusnya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menjaga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keharmonian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keluarga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kita</a:t>
            </a:r>
            <a:r>
              <a:rPr lang="en-MY" sz="2400" dirty="0">
                <a:latin typeface="+mj-lt"/>
              </a:rPr>
              <a:t> agar </a:t>
            </a:r>
            <a:r>
              <a:rPr lang="en-MY" sz="2400" dirty="0" err="1">
                <a:latin typeface="+mj-lt"/>
              </a:rPr>
              <a:t>dapat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menjaga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hubungan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kita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dengan</a:t>
            </a:r>
            <a:r>
              <a:rPr lang="en-MY" sz="2400" dirty="0">
                <a:latin typeface="+mj-lt"/>
              </a:rPr>
              <a:t> orang </a:t>
            </a:r>
            <a:r>
              <a:rPr lang="en-MY" sz="2400" dirty="0" err="1">
                <a:latin typeface="+mj-lt"/>
              </a:rPr>
              <a:t>lain.Sebagai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contoh,walaupun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Rasulullah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sibuk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dengan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urusan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dakwah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Baginda,Rasulullah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tidak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lupa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untuk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meluangkan</a:t>
            </a:r>
            <a:r>
              <a:rPr lang="en-MY" sz="2400" dirty="0">
                <a:latin typeface="+mj-lt"/>
              </a:rPr>
              <a:t> masa </a:t>
            </a:r>
            <a:r>
              <a:rPr lang="en-MY" sz="2400" dirty="0" err="1">
                <a:latin typeface="+mj-lt"/>
              </a:rPr>
              <a:t>bersama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keluarga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Baginda.Contohnya,Rasulullah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sering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menjenguk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rumah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anaknya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Saidatina</a:t>
            </a:r>
            <a:r>
              <a:rPr lang="en-MY" sz="2400" dirty="0">
                <a:latin typeface="+mj-lt"/>
              </a:rPr>
              <a:t> Fatimah </a:t>
            </a:r>
            <a:r>
              <a:rPr lang="en-MY" sz="2400" dirty="0" err="1">
                <a:latin typeface="+mj-lt"/>
              </a:rPr>
              <a:t>untuk</a:t>
            </a:r>
            <a:r>
              <a:rPr lang="en-MY" sz="2400" dirty="0">
                <a:latin typeface="+mj-lt"/>
              </a:rPr>
              <a:t> </a:t>
            </a:r>
            <a:r>
              <a:rPr lang="en-MY" sz="2400" dirty="0" err="1">
                <a:latin typeface="+mj-lt"/>
              </a:rPr>
              <a:t>bertemu</a:t>
            </a:r>
            <a:r>
              <a:rPr lang="en-MY" sz="2400" dirty="0">
                <a:latin typeface="+mj-lt"/>
              </a:rPr>
              <a:t>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49676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235</TotalTime>
  <Words>159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Algerian</vt:lpstr>
      <vt:lpstr>Arial Rounded MT Bold</vt:lpstr>
      <vt:lpstr>Century Gothic</vt:lpstr>
      <vt:lpstr>Wingdings 2</vt:lpstr>
      <vt:lpstr>Quotable</vt:lpstr>
      <vt:lpstr>KELUARGAKU SAYANG</vt:lpstr>
      <vt:lpstr>PowerPoint Presentation</vt:lpstr>
      <vt:lpstr>MAKSUD KELUARGA</vt:lpstr>
      <vt:lpstr>PowerPoint Presentation</vt:lpstr>
      <vt:lpstr>KEPENTINGAN ADAB TERHADAP KELUARGA</vt:lpstr>
      <vt:lpstr>PowerPoint Presentation</vt:lpstr>
      <vt:lpstr>Mengamalkan adab berkeluarga mengikut sunnah rasulullah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aqhi2530@gmail.com</dc:creator>
  <cp:lastModifiedBy>aqhi2530@gmail.com</cp:lastModifiedBy>
  <cp:revision>15</cp:revision>
  <dcterms:created xsi:type="dcterms:W3CDTF">2019-08-20T05:29:05Z</dcterms:created>
  <dcterms:modified xsi:type="dcterms:W3CDTF">2019-08-20T09:53:54Z</dcterms:modified>
</cp:coreProperties>
</file>